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37" r:id="rId2"/>
    <p:sldId id="11433" r:id="rId3"/>
    <p:sldId id="11444" r:id="rId4"/>
    <p:sldId id="11434" r:id="rId5"/>
    <p:sldId id="11435" r:id="rId6"/>
    <p:sldId id="11436" r:id="rId7"/>
    <p:sldId id="11437" r:id="rId8"/>
    <p:sldId id="310" r:id="rId9"/>
    <p:sldId id="340" r:id="rId10"/>
    <p:sldId id="342" r:id="rId11"/>
    <p:sldId id="339" r:id="rId12"/>
    <p:sldId id="341" r:id="rId13"/>
    <p:sldId id="11439" r:id="rId14"/>
    <p:sldId id="11438" r:id="rId15"/>
    <p:sldId id="11441" r:id="rId16"/>
    <p:sldId id="11442" r:id="rId17"/>
    <p:sldId id="11443" r:id="rId18"/>
    <p:sldId id="11428" r:id="rId19"/>
    <p:sldId id="33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2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28" y="56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杜邦线，数据线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杜邦线，数据线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4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0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1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3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39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6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3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54753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电机有啥用？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79" y="202841"/>
            <a:ext cx="8048039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</a:t>
            </a:r>
            <a:endParaRPr lang="en-US" altLang="zh-CN" sz="2800" dirty="0">
              <a:solidFill>
                <a:srgbClr val="2874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467526" y="1173615"/>
            <a:ext cx="9024219" cy="410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开发板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是兼容</a:t>
            </a:r>
            <a:r>
              <a:rPr lang="en-US" altLang="zh-CN" sz="2000" dirty="0"/>
              <a:t>ESP12E Dev Kit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NodeMCU</a:t>
            </a:r>
            <a:r>
              <a:rPr lang="zh-CN" altLang="en-US" sz="2000" dirty="0"/>
              <a:t>的一款</a:t>
            </a:r>
            <a:r>
              <a:rPr lang="zh-CN" altLang="en-US" sz="2000" dirty="0">
                <a:solidFill>
                  <a:srgbClr val="FF0000"/>
                </a:solidFill>
              </a:rPr>
              <a:t>大电流电机驱动模块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扩展板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模块使用</a:t>
            </a:r>
            <a:r>
              <a:rPr lang="en-US" altLang="zh-CN" sz="2000" dirty="0"/>
              <a:t>ESP12E Dev Kit</a:t>
            </a:r>
            <a:r>
              <a:rPr lang="zh-CN" altLang="en-US" sz="2000" dirty="0"/>
              <a:t>的</a:t>
            </a:r>
            <a:r>
              <a:rPr lang="en-US" altLang="zh-CN" sz="2000" dirty="0"/>
              <a:t>IO</a:t>
            </a:r>
            <a:r>
              <a:rPr lang="zh-CN" altLang="en-US" sz="2000" dirty="0"/>
              <a:t>口作为控制端口，内部配置逻辑芯片完成电机</a:t>
            </a:r>
            <a:r>
              <a:rPr lang="en-US" altLang="zh-CN" sz="2000" dirty="0"/>
              <a:t>IC</a:t>
            </a:r>
            <a:r>
              <a:rPr lang="zh-CN" altLang="en-US" sz="2000" dirty="0"/>
              <a:t>驱动，因此仅仅占用控制板</a:t>
            </a:r>
            <a:r>
              <a:rPr lang="en-US" altLang="zh-CN" sz="2000" dirty="0"/>
              <a:t>D1</a:t>
            </a:r>
            <a:r>
              <a:rPr lang="zh-CN" altLang="en-US" sz="2000" dirty="0"/>
              <a:t>、</a:t>
            </a:r>
            <a:r>
              <a:rPr lang="en-US" altLang="zh-CN" sz="2000" dirty="0"/>
              <a:t>D2</a:t>
            </a:r>
            <a:r>
              <a:rPr lang="zh-CN" altLang="en-US" sz="2000" dirty="0"/>
              <a:t>、</a:t>
            </a:r>
            <a:r>
              <a:rPr lang="en-US" altLang="zh-CN" sz="2000" dirty="0"/>
              <a:t>D3</a:t>
            </a:r>
            <a:r>
              <a:rPr lang="zh-CN" altLang="en-US" sz="2000" dirty="0"/>
              <a:t>、</a:t>
            </a:r>
            <a:r>
              <a:rPr lang="en-US" altLang="zh-CN" sz="2000" dirty="0"/>
              <a:t>D4</a:t>
            </a:r>
            <a:r>
              <a:rPr lang="zh-CN" altLang="en-US" sz="2000" dirty="0"/>
              <a:t>四个端口，分别作为</a:t>
            </a:r>
            <a:r>
              <a:rPr lang="en-US" altLang="zh-CN" sz="2000" dirty="0"/>
              <a:t>PWMA</a:t>
            </a:r>
            <a:r>
              <a:rPr lang="zh-CN" altLang="en-US" sz="2000" dirty="0"/>
              <a:t>（电机</a:t>
            </a:r>
            <a:r>
              <a:rPr lang="en-US" altLang="zh-CN" sz="2000" dirty="0"/>
              <a:t>A</a:t>
            </a:r>
            <a:r>
              <a:rPr lang="zh-CN" altLang="en-US" sz="2000" dirty="0"/>
              <a:t>转速）、</a:t>
            </a:r>
            <a:r>
              <a:rPr lang="en-US" altLang="zh-CN" sz="2000" dirty="0"/>
              <a:t>PWMB</a:t>
            </a:r>
            <a:r>
              <a:rPr lang="zh-CN" altLang="en-US" sz="2000" dirty="0"/>
              <a:t>（电机</a:t>
            </a:r>
            <a:r>
              <a:rPr lang="en-US" altLang="zh-CN" sz="2000" dirty="0"/>
              <a:t>B</a:t>
            </a:r>
            <a:r>
              <a:rPr lang="zh-CN" altLang="en-US" sz="2000" dirty="0"/>
              <a:t>转速）、</a:t>
            </a:r>
            <a:r>
              <a:rPr lang="en-US" altLang="zh-CN" sz="2000" dirty="0"/>
              <a:t>DA</a:t>
            </a:r>
            <a:r>
              <a:rPr lang="zh-CN" altLang="en-US" sz="2000" dirty="0"/>
              <a:t>（电机</a:t>
            </a:r>
            <a:r>
              <a:rPr lang="en-US" altLang="zh-CN" sz="2000" dirty="0"/>
              <a:t>A</a:t>
            </a:r>
            <a:r>
              <a:rPr lang="zh-CN" altLang="en-US" sz="2000" dirty="0"/>
              <a:t>方向）、</a:t>
            </a:r>
            <a:r>
              <a:rPr lang="en-US" altLang="zh-CN" sz="2000" dirty="0"/>
              <a:t>DB</a:t>
            </a:r>
            <a:r>
              <a:rPr lang="zh-CN" altLang="en-US" sz="2000" dirty="0"/>
              <a:t>（电机</a:t>
            </a:r>
            <a:r>
              <a:rPr lang="en-US" altLang="zh-CN" sz="2000" dirty="0"/>
              <a:t>B</a:t>
            </a:r>
            <a:r>
              <a:rPr lang="zh-CN" altLang="en-US" sz="2000" dirty="0"/>
              <a:t>方向）功能。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参照学习单流程进行组装，注意别把电机线扯断哦。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CB98F-A0E3-4B8B-A0D6-B52EFDE97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7" y="3139800"/>
            <a:ext cx="2612135" cy="261213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AD0FA752-A977-4280-8F37-3FB4270AEE18}"/>
              </a:ext>
            </a:extLst>
          </p:cNvPr>
          <p:cNvSpPr/>
          <p:nvPr/>
        </p:nvSpPr>
        <p:spPr>
          <a:xfrm>
            <a:off x="6853427" y="4553712"/>
            <a:ext cx="310896" cy="97298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2994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GPIO</a:t>
            </a:r>
            <a:r>
              <a:rPr lang="zh-CN" altLang="en-US" sz="2800" b="1" dirty="0">
                <a:solidFill>
                  <a:srgbClr val="EEAF34"/>
                </a:solidFill>
              </a:rPr>
              <a:t>接口（</a:t>
            </a:r>
            <a:r>
              <a:rPr lang="en-US" altLang="zh-CN" sz="2800" b="1" dirty="0">
                <a:solidFill>
                  <a:srgbClr val="EEAF34"/>
                </a:solidFill>
              </a:rPr>
              <a:t>General Purpose Input Out</a:t>
            </a:r>
            <a:r>
              <a:rPr lang="zh-CN" altLang="en-US" sz="2800" b="1" dirty="0">
                <a:solidFill>
                  <a:srgbClr val="EEAF34"/>
                </a:solidFill>
              </a:rPr>
              <a:t>）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通用输入输出接口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向输出模式的端口输出电压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digitalWrite</a:t>
            </a:r>
            <a:r>
              <a:rPr lang="en-US" altLang="zh-CN" sz="2000" dirty="0"/>
              <a:t>(PIN_NAME, LOW); </a:t>
            </a:r>
            <a:r>
              <a:rPr lang="en-US" altLang="zh-CN" sz="2000" dirty="0">
                <a:solidFill>
                  <a:srgbClr val="00B050"/>
                </a:solidFill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</a:rPr>
              <a:t>向某接口输出低电压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digitalWrite</a:t>
            </a:r>
            <a:r>
              <a:rPr lang="en-US" altLang="zh-CN" sz="2000" dirty="0"/>
              <a:t>(PIN_NAME, HIGH);</a:t>
            </a:r>
            <a:r>
              <a:rPr lang="en-US" altLang="zh-CN" sz="2000" dirty="0">
                <a:solidFill>
                  <a:srgbClr val="00B050"/>
                </a:solidFill>
              </a:rPr>
              <a:t> //</a:t>
            </a:r>
            <a:r>
              <a:rPr lang="zh-CN" altLang="en-US" sz="2000" dirty="0">
                <a:solidFill>
                  <a:srgbClr val="00B050"/>
                </a:solidFill>
              </a:rPr>
              <a:t>向某接口输出高电压</a:t>
            </a:r>
            <a:endParaRPr lang="zh-CN" altLang="zh-C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320095" y="2064331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dirty="0">
                <a:cs typeface="Times New Roman" panose="02020603050405020304" pitchFamily="18" charset="0"/>
              </a:rPr>
              <a:t>enable</a:t>
            </a:r>
            <a:r>
              <a:rPr lang="zh-CN" altLang="zh-CN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D:direction</a:t>
            </a:r>
            <a:r>
              <a:rPr lang="zh-CN" altLang="zh-CN" dirty="0">
                <a:cs typeface="Times New Roman" panose="02020603050405020304" pitchFamily="18" charset="0"/>
              </a:rPr>
              <a:t>，表示电机的前进方向。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95" y="2000440"/>
            <a:ext cx="7308785" cy="3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接下来同学们模仿，写出小车后退，小车左转，小车右转以及小车停止的函数。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2306319" y="5842602"/>
            <a:ext cx="8124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148D78-9DA0-4E2F-BDF4-E84DC3C0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82" y="1287342"/>
            <a:ext cx="6065520" cy="360898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08E94E0-09AB-4F5B-8625-6749ACD5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22" y="2799080"/>
            <a:ext cx="4518914" cy="2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DE30AF-A6A9-4742-98B4-AA667CBF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59" y="2212265"/>
            <a:ext cx="6248721" cy="2921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11305E-49A8-4F3A-8F48-3C91E15B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55" y="3835400"/>
            <a:ext cx="367665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908309-0537-4134-8BD7-F0C9F7D5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64" y="1312566"/>
            <a:ext cx="2582989" cy="2975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CC589A-7ECD-4635-B0B9-54C0D45B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25" y="2317136"/>
            <a:ext cx="6144578" cy="15091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725436-99BC-4E2B-8DE6-14154114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260" y="4691028"/>
            <a:ext cx="8305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pic>
        <p:nvPicPr>
          <p:cNvPr id="11" name="Picture 2" descr="http://img.article.pchome.net/00/20/94/51/1180011873600.gif">
            <a:extLst>
              <a:ext uri="{FF2B5EF4-FFF2-40B4-BE49-F238E27FC236}">
                <a16:creationId xmlns:a16="http://schemas.microsoft.com/office/drawing/2014/main" id="{0A4DBA37-83A3-4ED9-B974-BD8757E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3074582"/>
            <a:ext cx="2559685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F185313-1E25-43EB-99D4-8AF8A43A997E}"/>
              </a:ext>
            </a:extLst>
          </p:cNvPr>
          <p:cNvSpPr txBox="1"/>
          <p:nvPr/>
        </p:nvSpPr>
        <p:spPr>
          <a:xfrm>
            <a:off x="1808160" y="5298781"/>
            <a:ext cx="234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实时路况与导航</a:t>
            </a:r>
          </a:p>
        </p:txBody>
      </p:sp>
      <p:pic>
        <p:nvPicPr>
          <p:cNvPr id="13" name="Picture 4" descr="http://www.tmtpost.com/wp-content/uploads/2013/10/138260483968.jpg">
            <a:extLst>
              <a:ext uri="{FF2B5EF4-FFF2-40B4-BE49-F238E27FC236}">
                <a16:creationId xmlns:a16="http://schemas.microsoft.com/office/drawing/2014/main" id="{82923FD8-0BCD-49AD-859F-C323D04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7" y="3074581"/>
            <a:ext cx="4030636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E85727-90D9-465A-B6B7-B12177A98EF8}"/>
              </a:ext>
            </a:extLst>
          </p:cNvPr>
          <p:cNvSpPr txBox="1"/>
          <p:nvPr/>
        </p:nvSpPr>
        <p:spPr>
          <a:xfrm>
            <a:off x="6127118" y="5306639"/>
            <a:ext cx="191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车载电子设备</a:t>
            </a:r>
            <a:endParaRPr lang="en-US" altLang="zh-CN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智能交通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通过在基础设施和交通工具当中广泛应用信息、通讯技术来提高交通运输系统的安全性、可管理性、运输效能同时降低能源消耗和对地球环境的负面影响。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1152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无人驾驶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大家认为，无人驾驶的车辆与传统车辆有哪些不同呢？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5B5A9B-40D0-4729-8F5B-E30430EA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2" y="2817854"/>
            <a:ext cx="5334000" cy="3058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F915D-0BF5-4A7D-B91B-FCBB551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69" y="3244574"/>
            <a:ext cx="2556779" cy="1732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F2EC93-422A-4F16-959D-9D0C90F1E5B8}"/>
              </a:ext>
            </a:extLst>
          </p:cNvPr>
          <p:cNvSpPr/>
          <p:nvPr/>
        </p:nvSpPr>
        <p:spPr>
          <a:xfrm>
            <a:off x="3577466" y="595902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概念图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图示无方向盘小车如何转弯呢？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064F-06CB-4B76-A317-44287379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2179320"/>
            <a:ext cx="38658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016361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拼装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en-US" altLang="zh-CN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GPIO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读写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633</Words>
  <Application>Microsoft Office PowerPoint</Application>
  <PresentationFormat>宽屏</PresentationFormat>
  <Paragraphs>118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Raleway</vt:lpstr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未来已来</vt:lpstr>
      <vt:lpstr>未来已来</vt:lpstr>
      <vt:lpstr>未来已来</vt:lpstr>
      <vt:lpstr>未来已来</vt:lpstr>
      <vt:lpstr>WIFI遥控小车</vt:lpstr>
      <vt:lpstr>活动目标</vt:lpstr>
      <vt:lpstr>需要哪些硬件？</vt:lpstr>
      <vt:lpstr>电机有啥用？</vt:lpstr>
      <vt:lpstr>电机驱动</vt:lpstr>
      <vt:lpstr>活动：组装WIFI小车</vt:lpstr>
      <vt:lpstr>如何控制小车？</vt:lpstr>
      <vt:lpstr>如何控制小车？</vt:lpstr>
      <vt:lpstr>如何控制小车？</vt:lpstr>
      <vt:lpstr>如何控制小车？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王 宇菲</cp:lastModifiedBy>
  <cp:revision>114</cp:revision>
  <dcterms:created xsi:type="dcterms:W3CDTF">2018-04-01T09:12:50Z</dcterms:created>
  <dcterms:modified xsi:type="dcterms:W3CDTF">2019-06-27T05:44:49Z</dcterms:modified>
</cp:coreProperties>
</file>